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1813" cy="96615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0FF"/>
    <a:srgbClr val="BCD6EE"/>
    <a:srgbClr val="7AB7CC"/>
    <a:srgbClr val="69A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53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24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12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4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7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89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50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18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50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98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85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59A0-69D6-4B2F-84F6-D8D8532BE151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5FA3-7171-4723-9001-B850F5AF19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69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1121482" y="773722"/>
            <a:ext cx="1620000" cy="1620000"/>
            <a:chOff x="3949148" y="1060174"/>
            <a:chExt cx="1620000" cy="1620000"/>
          </a:xfrm>
        </p:grpSpPr>
        <p:sp>
          <p:nvSpPr>
            <p:cNvPr id="5" name="Elipse 4"/>
            <p:cNvSpPr/>
            <p:nvPr/>
          </p:nvSpPr>
          <p:spPr>
            <a:xfrm>
              <a:off x="3949148" y="1060174"/>
              <a:ext cx="1620000" cy="1620000"/>
            </a:xfrm>
            <a:prstGeom prst="ellipse">
              <a:avLst/>
            </a:prstGeom>
            <a:ln>
              <a:solidFill>
                <a:srgbClr val="DB77C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7" y="1284301"/>
              <a:ext cx="966689" cy="1171745"/>
            </a:xfrm>
            <a:prstGeom prst="rect">
              <a:avLst/>
            </a:prstGeom>
          </p:spPr>
        </p:pic>
      </p:grpSp>
      <p:sp>
        <p:nvSpPr>
          <p:cNvPr id="7" name="Elipse 6"/>
          <p:cNvSpPr/>
          <p:nvPr/>
        </p:nvSpPr>
        <p:spPr>
          <a:xfrm>
            <a:off x="1031482" y="3154017"/>
            <a:ext cx="1800000" cy="1807747"/>
          </a:xfrm>
          <a:prstGeom prst="ellipse">
            <a:avLst/>
          </a:prstGeom>
          <a:solidFill>
            <a:schemeClr val="bg1"/>
          </a:solidFill>
          <a:ln>
            <a:solidFill>
              <a:srgbClr val="DB77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110341" y="3226559"/>
            <a:ext cx="24290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Molde para a parte externa da </a:t>
            </a:r>
            <a:r>
              <a:rPr lang="pt-BR" dirty="0" err="1"/>
              <a:t>tag</a:t>
            </a:r>
            <a:r>
              <a:rPr lang="pt-BR" dirty="0"/>
              <a:t>.</a:t>
            </a:r>
          </a:p>
          <a:p>
            <a:pPr algn="ctr"/>
            <a:r>
              <a:rPr lang="pt-BR" dirty="0"/>
              <a:t>Obs.: Você pode imprimir na cor que quiser ou recortar no papel estampado.</a:t>
            </a:r>
          </a:p>
        </p:txBody>
      </p:sp>
      <p:grpSp>
        <p:nvGrpSpPr>
          <p:cNvPr id="10" name="Agrupar 9"/>
          <p:cNvGrpSpPr/>
          <p:nvPr/>
        </p:nvGrpSpPr>
        <p:grpSpPr>
          <a:xfrm>
            <a:off x="7209329" y="683722"/>
            <a:ext cx="3420000" cy="3420000"/>
            <a:chOff x="768773" y="647608"/>
            <a:chExt cx="3420000" cy="3420000"/>
          </a:xfrm>
        </p:grpSpPr>
        <p:sp>
          <p:nvSpPr>
            <p:cNvPr id="11" name="Retângulo 10"/>
            <p:cNvSpPr/>
            <p:nvPr/>
          </p:nvSpPr>
          <p:spPr>
            <a:xfrm>
              <a:off x="768773" y="647608"/>
              <a:ext cx="3420000" cy="342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395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858773" y="647608"/>
              <a:ext cx="3240000" cy="324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63500">
                <a:contourClr>
                  <a:srgbClr val="765436"/>
                </a:contourClr>
              </a:sp3d>
            </a:bodyPr>
            <a:lstStyle/>
            <a:p>
              <a:pPr algn="ctr"/>
              <a:r>
                <a:rPr lang="pt-BR" sz="4000" dirty="0">
                  <a:solidFill>
                    <a:srgbClr val="F06AA7"/>
                  </a:solidFill>
                  <a:effectLst>
                    <a:outerShdw dist="38100" dir="2700000" algn="tl">
                      <a:srgbClr val="765436"/>
                    </a:outerShdw>
                  </a:effectLst>
                  <a:latin typeface="Elephant" panose="02020904090505020303" pitchFamily="18" charset="0"/>
                  <a:ea typeface="Adobe Fan Heiti Std B" panose="020B0700000000000000" pitchFamily="34" charset="-128"/>
                </a:rPr>
                <a:t>Isabela</a:t>
              </a:r>
            </a:p>
            <a:p>
              <a:endParaRPr lang="pt-BR" sz="1000" dirty="0">
                <a:latin typeface="Adobe Fan Heiti Std B" panose="020B0700000000000000" pitchFamily="34" charset="-128"/>
                <a:ea typeface="Adobe Fan Heiti Std B" panose="020B0700000000000000" pitchFamily="34" charset="-128"/>
              </a:endParaRPr>
            </a:p>
            <a:p>
              <a:pPr algn="ctr"/>
              <a:r>
                <a:rPr lang="pt-BR" sz="2000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Vai completar 1 aninho!</a:t>
              </a:r>
            </a:p>
            <a:p>
              <a:pPr algn="ctr"/>
              <a:endParaRPr lang="pt-BR" sz="1400" dirty="0">
                <a:solidFill>
                  <a:srgbClr val="765436"/>
                </a:solidFill>
                <a:latin typeface="Elephant" panose="02020904090505020303" pitchFamily="18" charset="0"/>
                <a:ea typeface="Adobe Fan Heiti Std B" panose="020B0700000000000000" pitchFamily="34" charset="-128"/>
              </a:endParaRPr>
            </a:p>
            <a:p>
              <a:pPr algn="ctr"/>
              <a:r>
                <a:rPr lang="pt-BR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E está ansiosa para comemorar esta data tão importante ao seu lado.</a:t>
              </a:r>
            </a:p>
            <a:p>
              <a:pPr algn="ctr"/>
              <a:endParaRPr lang="pt-BR" dirty="0">
                <a:solidFill>
                  <a:srgbClr val="765436"/>
                </a:solidFill>
                <a:latin typeface="Elephant" panose="02020904090505020303" pitchFamily="18" charset="0"/>
                <a:ea typeface="Adobe Fan Heiti Std B" panose="020B0700000000000000" pitchFamily="34" charset="-128"/>
              </a:endParaRPr>
            </a:p>
            <a:p>
              <a:pPr algn="ctr"/>
              <a:r>
                <a:rPr lang="pt-BR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Te esperamos as ___: ___ h</a:t>
              </a:r>
            </a:p>
            <a:p>
              <a:pPr algn="ctr"/>
              <a:r>
                <a:rPr lang="pt-BR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 dia ___/___/___</a:t>
              </a:r>
            </a:p>
            <a:p>
              <a:pPr algn="ctr"/>
              <a:r>
                <a:rPr lang="pt-BR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No endereço:</a:t>
              </a:r>
            </a:p>
            <a:p>
              <a:pPr algn="ctr"/>
              <a:endPara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Elephant" panose="02020904090505020303" pitchFamily="18" charset="0"/>
                <a:ea typeface="Adobe Fan Heiti Std B" panose="020B0700000000000000" pitchFamily="34" charset="-128"/>
              </a:endParaRPr>
            </a:p>
            <a:p>
              <a:endParaRPr lang="pt-BR" dirty="0"/>
            </a:p>
          </p:txBody>
        </p:sp>
      </p:grpSp>
      <p:sp>
        <p:nvSpPr>
          <p:cNvPr id="13" name="CaixaDeTexto 12"/>
          <p:cNvSpPr txBox="1"/>
          <p:nvPr/>
        </p:nvSpPr>
        <p:spPr>
          <a:xfrm>
            <a:off x="8004313" y="4315433"/>
            <a:ext cx="2040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Sugestão para aniversário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110341" y="997849"/>
            <a:ext cx="226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Parte interna da </a:t>
            </a:r>
            <a:r>
              <a:rPr lang="pt-BR" dirty="0" err="1"/>
              <a:t>tag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364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1187280" y="1060173"/>
            <a:ext cx="1620000" cy="1620000"/>
            <a:chOff x="1311965" y="1060174"/>
            <a:chExt cx="1620000" cy="1620000"/>
          </a:xfrm>
        </p:grpSpPr>
        <p:sp>
          <p:nvSpPr>
            <p:cNvPr id="5" name="Elipse 4"/>
            <p:cNvSpPr/>
            <p:nvPr/>
          </p:nvSpPr>
          <p:spPr>
            <a:xfrm>
              <a:off x="1311965" y="1060174"/>
              <a:ext cx="1620000" cy="1620000"/>
            </a:xfrm>
            <a:prstGeom prst="ellipse">
              <a:avLst/>
            </a:prstGeom>
            <a:ln>
              <a:solidFill>
                <a:srgbClr val="89E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3621" y="1280595"/>
              <a:ext cx="969231" cy="1175451"/>
            </a:xfrm>
            <a:prstGeom prst="rect">
              <a:avLst/>
            </a:prstGeom>
          </p:spPr>
        </p:pic>
      </p:grpSp>
      <p:sp>
        <p:nvSpPr>
          <p:cNvPr id="7" name="Elipse 6"/>
          <p:cNvSpPr/>
          <p:nvPr/>
        </p:nvSpPr>
        <p:spPr>
          <a:xfrm>
            <a:off x="1097280" y="3334043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rgbClr val="89E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348880" y="1565247"/>
            <a:ext cx="226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Parte interna da </a:t>
            </a:r>
            <a:r>
              <a:rPr lang="pt-BR" dirty="0" err="1"/>
              <a:t>tag</a:t>
            </a:r>
            <a:r>
              <a:rPr lang="pt-BR" dirty="0"/>
              <a:t>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348880" y="3239811"/>
            <a:ext cx="24290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Molde para a parte externa da </a:t>
            </a:r>
            <a:r>
              <a:rPr lang="pt-BR" dirty="0" err="1"/>
              <a:t>tag</a:t>
            </a:r>
            <a:r>
              <a:rPr lang="pt-BR" dirty="0"/>
              <a:t>.</a:t>
            </a:r>
          </a:p>
          <a:p>
            <a:pPr algn="ctr"/>
            <a:r>
              <a:rPr lang="pt-BR" dirty="0"/>
              <a:t>Obs.: Você pode imprimir na cor que quiser ou recortar no papel estampado.</a:t>
            </a:r>
          </a:p>
        </p:txBody>
      </p:sp>
      <p:grpSp>
        <p:nvGrpSpPr>
          <p:cNvPr id="11" name="Agrupar 10"/>
          <p:cNvGrpSpPr/>
          <p:nvPr/>
        </p:nvGrpSpPr>
        <p:grpSpPr>
          <a:xfrm>
            <a:off x="7023798" y="1116152"/>
            <a:ext cx="3420000" cy="4016484"/>
            <a:chOff x="768773" y="647608"/>
            <a:chExt cx="3420000" cy="4016484"/>
          </a:xfrm>
        </p:grpSpPr>
        <p:sp>
          <p:nvSpPr>
            <p:cNvPr id="12" name="Retângulo 11"/>
            <p:cNvSpPr/>
            <p:nvPr/>
          </p:nvSpPr>
          <p:spPr>
            <a:xfrm>
              <a:off x="768773" y="647608"/>
              <a:ext cx="3420000" cy="34200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9E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858773" y="647608"/>
              <a:ext cx="3240000" cy="40164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63500">
                <a:contourClr>
                  <a:srgbClr val="765436"/>
                </a:contourClr>
              </a:sp3d>
            </a:bodyPr>
            <a:lstStyle/>
            <a:p>
              <a:pPr algn="ctr"/>
              <a:r>
                <a:rPr lang="pt-BR" sz="4000" dirty="0">
                  <a:solidFill>
                    <a:srgbClr val="89E0FF"/>
                  </a:solidFill>
                  <a:effectLst>
                    <a:outerShdw dist="38100" dir="2700000" algn="tl">
                      <a:srgbClr val="765436"/>
                    </a:outerShdw>
                  </a:effectLst>
                  <a:latin typeface="Elephant" panose="02020904090505020303" pitchFamily="18" charset="0"/>
                  <a:ea typeface="Adobe Fan Heiti Std B" panose="020B0700000000000000" pitchFamily="34" charset="-128"/>
                </a:rPr>
                <a:t>Murilo</a:t>
              </a:r>
            </a:p>
            <a:p>
              <a:endParaRPr lang="pt-BR" sz="1000" dirty="0">
                <a:latin typeface="Adobe Fan Heiti Std B" panose="020B0700000000000000" pitchFamily="34" charset="-128"/>
                <a:ea typeface="Adobe Fan Heiti Std B" panose="020B0700000000000000" pitchFamily="34" charset="-128"/>
              </a:endParaRPr>
            </a:p>
            <a:p>
              <a:pPr algn="ctr"/>
              <a:r>
                <a:rPr lang="pt-BR" sz="2000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Está chegando!</a:t>
              </a:r>
            </a:p>
            <a:p>
              <a:pPr algn="ctr"/>
              <a:endParaRPr lang="pt-BR" sz="1400" dirty="0">
                <a:solidFill>
                  <a:srgbClr val="765436"/>
                </a:solidFill>
                <a:latin typeface="Elephant" panose="02020904090505020303" pitchFamily="18" charset="0"/>
                <a:ea typeface="Adobe Fan Heiti Std B" panose="020B0700000000000000" pitchFamily="34" charset="-128"/>
              </a:endParaRPr>
            </a:p>
            <a:p>
              <a:pPr algn="ctr"/>
              <a:r>
                <a:rPr lang="pt-BR" sz="1500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E o papai e a mamãe, convidam para o seu chá de fraldas.</a:t>
              </a:r>
            </a:p>
            <a:p>
              <a:pPr algn="ctr"/>
              <a:endParaRPr lang="pt-BR" sz="1500" dirty="0">
                <a:solidFill>
                  <a:srgbClr val="765436"/>
                </a:solidFill>
                <a:latin typeface="Elephant" panose="02020904090505020303" pitchFamily="18" charset="0"/>
                <a:ea typeface="Adobe Fan Heiti Std B" panose="020B0700000000000000" pitchFamily="34" charset="-128"/>
              </a:endParaRPr>
            </a:p>
            <a:p>
              <a:pPr algn="ctr"/>
              <a:r>
                <a:rPr lang="pt-BR" sz="1500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Te esperamos as ___: ___ h</a:t>
              </a:r>
            </a:p>
            <a:p>
              <a:pPr algn="ctr"/>
              <a:r>
                <a:rPr lang="pt-BR" sz="1500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 dia ___/___/___</a:t>
              </a:r>
            </a:p>
            <a:p>
              <a:pPr algn="ctr"/>
              <a:r>
                <a:rPr lang="pt-BR" sz="1500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No endereço:</a:t>
              </a:r>
            </a:p>
            <a:p>
              <a:pPr algn="ctr"/>
              <a:endParaRPr lang="pt-BR" sz="1500" dirty="0">
                <a:solidFill>
                  <a:srgbClr val="765436"/>
                </a:solidFill>
                <a:latin typeface="Elephant" panose="02020904090505020303" pitchFamily="18" charset="0"/>
                <a:ea typeface="Adobe Fan Heiti Std B" panose="020B0700000000000000" pitchFamily="34" charset="-128"/>
              </a:endParaRPr>
            </a:p>
            <a:p>
              <a:pPr algn="ctr"/>
              <a:r>
                <a:rPr lang="pt-BR" sz="1500" b="1" dirty="0">
                  <a:solidFill>
                    <a:srgbClr val="765436"/>
                  </a:solidFill>
                  <a:latin typeface="Elephant" panose="02020904090505020303" pitchFamily="18" charset="0"/>
                  <a:ea typeface="Adobe Fan Heiti Std B" panose="020B0700000000000000" pitchFamily="34" charset="-128"/>
                </a:rPr>
                <a:t>Presente: Um pacote de fraldas M</a:t>
              </a:r>
            </a:p>
            <a:p>
              <a:pPr algn="ctr"/>
              <a:endPara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Elephant" panose="02020904090505020303" pitchFamily="18" charset="0"/>
                <a:ea typeface="Adobe Fan Heiti Std B" panose="020B0700000000000000" pitchFamily="34" charset="-128"/>
              </a:endParaRPr>
            </a:p>
            <a:p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135087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128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Adobe Fan Heiti Std B</vt:lpstr>
      <vt:lpstr>Arial</vt:lpstr>
      <vt:lpstr>Calibri</vt:lpstr>
      <vt:lpstr>Calibri Light</vt:lpstr>
      <vt:lpstr>Elephant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Viviane Merlim</dc:creator>
  <cp:lastModifiedBy>Viviane Merlim</cp:lastModifiedBy>
  <cp:revision>3</cp:revision>
  <cp:lastPrinted>2016-08-02T16:21:44Z</cp:lastPrinted>
  <dcterms:created xsi:type="dcterms:W3CDTF">2016-08-02T15:52:27Z</dcterms:created>
  <dcterms:modified xsi:type="dcterms:W3CDTF">2016-08-02T19:57:38Z</dcterms:modified>
</cp:coreProperties>
</file>